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4" r:id="rId5"/>
    <p:sldId id="259" r:id="rId6"/>
    <p:sldId id="261" r:id="rId7"/>
    <p:sldId id="268" r:id="rId8"/>
    <p:sldId id="266" r:id="rId9"/>
    <p:sldId id="267" r:id="rId10"/>
    <p:sldId id="269" r:id="rId11"/>
    <p:sldId id="270" r:id="rId12"/>
    <p:sldId id="265" r:id="rId13"/>
    <p:sldId id="262" r:id="rId14"/>
    <p:sldId id="263" r:id="rId15"/>
    <p:sldId id="264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>
      <p:ext uri="{19B8F6BF-5375-455C-9EA6-DF929625EA0E}">
        <p15:presenceInfo xmlns:p15="http://schemas.microsoft.com/office/powerpoint/2012/main" xmlns="" userId="f71291801fcb1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04" autoAdjust="0"/>
  </p:normalViewPr>
  <p:slideViewPr>
    <p:cSldViewPr snapToGrid="0">
      <p:cViewPr>
        <p:scale>
          <a:sx n="91" d="100"/>
          <a:sy n="91" d="100"/>
        </p:scale>
        <p:origin x="-102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24T18:39:24.246" idx="1">
    <p:pos x="6436" y="1496"/>
    <p:text>вот это я что-то не очень поняла</p:text>
    <p:extLst>
      <p:ext uri="{C676402C-5697-4E1C-873F-D02D1690AC5C}">
        <p15:threadingInfo xmlns:p15="http://schemas.microsoft.com/office/powerpoint/2012/main" xmlns="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6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7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1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3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pPr/>
              <a:t>26.12.2024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8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26.12.2024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pPr/>
              <a:t>26.12.2024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7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муниципального дошкольного образовательного учреждения </a:t>
            </a:r>
            <a:b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Борковского детского сада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5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371" y="1724296"/>
            <a:ext cx="11425269" cy="46570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Общая цель воспитания в дошкольной образовательной организации - личностное развитие каждого ребёнка с учётом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</a:t>
            </a:r>
          </a:p>
          <a:p>
            <a:pPr>
              <a:lnSpc>
                <a:spcPct val="100000"/>
              </a:lnSpc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</a:p>
          <a:p>
            <a:pPr>
              <a:lnSpc>
                <a:spcPct val="100000"/>
              </a:lnSpc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формирование ценностного отношения к окружающему миру (природному и социокультурному), другим людям, самому себе;</a:t>
            </a:r>
          </a:p>
          <a:p>
            <a:pPr>
              <a:lnSpc>
                <a:spcPct val="100000"/>
              </a:lnSpc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становление первичного опыта деятельности и поведения в соответствии с традиционными ценностями, принятыми в обществе нормами и правилами.</a:t>
            </a:r>
          </a:p>
          <a:p>
            <a:pPr>
              <a:buNone/>
            </a:pPr>
            <a:endParaRPr lang="ru-RU" sz="18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332656"/>
            <a:ext cx="10972800" cy="105200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Программа воспитания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8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172714"/>
              </p:ext>
            </p:extLst>
          </p:nvPr>
        </p:nvGraphicFramePr>
        <p:xfrm>
          <a:off x="431074" y="1084218"/>
          <a:ext cx="11469189" cy="52150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90057"/>
                <a:gridCol w="9379132"/>
              </a:tblGrid>
              <a:tr h="287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Ценности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</a:tr>
              <a:tr h="1492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Патриотическое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Ценности - Родина и природа лежат в основе патриотического направления воспитания. Чувство патриотизма возникает у ребёнка вследствие воспитания у него нравственных качеств, интереса, чувства любви и уважения к своей стране - России, своему краю, малой родине, своему народу и народу России в целом (гражданский патриотизм), ответственности, ощущения принадлежности к своему народу.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Патриотическое направление воспитания базируется на идее патриотизма как нравственного чувства, которое вырастает из культуры человеческого бытия, особенностей образа жизни и её уклада, народных и семейных традиций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490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Духовно-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нравственное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Ценности - жизнь, милосердие, добро лежат в основе духовно-нравственного направления воспитания.</a:t>
                      </a:r>
                    </a:p>
                  </a:txBody>
                  <a:tcPr marT="0" marB="0"/>
                </a:tc>
              </a:tr>
              <a:tr h="490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Социальное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Ценности - семья, дружба, человек и сотрудничество лежат в основе социального направления воспитания.</a:t>
                      </a:r>
                    </a:p>
                  </a:txBody>
                  <a:tcPr marT="0" marB="0"/>
                </a:tc>
              </a:tr>
              <a:tr h="490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Познавательное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Ценность - познание лежит в основе познавательного направления воспитания.</a:t>
                      </a:r>
                    </a:p>
                  </a:txBody>
                  <a:tcPr marT="0" marB="0"/>
                </a:tc>
              </a:tr>
              <a:tr h="73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Физическое и 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оздоровительное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Ценности - жизнь и здоровье лежит в основе физического и оздоровительного направления воспитания.</a:t>
                      </a:r>
                    </a:p>
                  </a:txBody>
                  <a:tcPr marT="0" marB="0"/>
                </a:tc>
              </a:tr>
              <a:tr h="490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Трудовое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Ценность - труд лежит в основе трудового направления воспитания.</a:t>
                      </a:r>
                    </a:p>
                  </a:txBody>
                  <a:tcPr marT="0" marB="0"/>
                </a:tc>
              </a:tr>
              <a:tr h="73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Эстетическое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Ценности - культура, красота, лежат в основе эстетического направления воспитания.</a:t>
                      </a:r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12192000" cy="61434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Направления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36101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Основная цель</a:t>
            </a:r>
            <a:r>
              <a:rPr lang="ru-RU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взаимодействия педагогов с семьей –  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обеспечить:</a:t>
            </a:r>
          </a:p>
          <a:p>
            <a:pPr algn="just"/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психолого-педагогическую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единства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подходов к воспитанию и обучению детей в условиях ДОО и семьи;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повышение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33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приоритет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семьи в воспитании, обучении и развитии ребенка;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открытость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взаимное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доверие, уважение и доброжелательность во взаимоотношениях педагогов и родителей;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индивидуально-дифференцированный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подход к каждой семье;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возрастосообразность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Диагностико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55647" y="2299552"/>
            <a:ext cx="484632" cy="97840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Консультационное направление</a:t>
            </a:r>
          </a:p>
        </p:txBody>
      </p:sp>
      <p:sp>
        <p:nvSpPr>
          <p:cNvPr id="12" name="Стрелка вниз 6">
            <a:extLst>
              <a:ext uri="{FF2B5EF4-FFF2-40B4-BE49-F238E27FC236}">
                <a16:creationId xmlns:a16="http://schemas.microsoft.com/office/drawing/2014/main" xmlns="" id="{DE3A1961-7BAF-7EF0-3CF4-1BB5BE1EC015}"/>
              </a:ext>
            </a:extLst>
          </p:cNvPr>
          <p:cNvSpPr/>
          <p:nvPr/>
        </p:nvSpPr>
        <p:spPr>
          <a:xfrm>
            <a:off x="5837356" y="2215717"/>
            <a:ext cx="484632" cy="97840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:a16="http://schemas.microsoft.com/office/drawing/2014/main" xmlns="" id="{3E7F79E0-B27E-3FCA-77E4-DA83714F5338}"/>
              </a:ext>
            </a:extLst>
          </p:cNvPr>
          <p:cNvSpPr/>
          <p:nvPr/>
        </p:nvSpPr>
        <p:spPr>
          <a:xfrm>
            <a:off x="9297081" y="2260363"/>
            <a:ext cx="484632" cy="97840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28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практические формы взаимодействия 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311" y="1915038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5400000">
            <a:off x="3812345" y="1891307"/>
            <a:ext cx="338552" cy="86752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255222" y="1995981"/>
            <a:ext cx="2187931" cy="7644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737954" y="3004457"/>
            <a:ext cx="327720" cy="875994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2090057" y="3971109"/>
            <a:ext cx="3892732" cy="1123406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Информирование родителей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ходе образовательной деятельности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197926" y="1995981"/>
            <a:ext cx="2931628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Просвещение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родителей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6564077" y="3030582"/>
            <a:ext cx="322147" cy="794781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sz="half" idx="1"/>
          </p:nvPr>
        </p:nvSpPr>
        <p:spPr>
          <a:xfrm>
            <a:off x="6389118" y="3950655"/>
            <a:ext cx="2477193" cy="1143860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</a:t>
            </a:r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7546140" y="1911189"/>
            <a:ext cx="322409" cy="854234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59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9509" y="2492896"/>
            <a:ext cx="8953963" cy="989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Спасибо за внимание!</a:t>
            </a:r>
          </a:p>
          <a:p>
            <a:pPr algn="ctr">
              <a:buNone/>
            </a:pPr>
            <a:endParaRPr lang="ru-RU" sz="4000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328155" y="2395081"/>
            <a:ext cx="4413737" cy="11965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328156" y="3960155"/>
            <a:ext cx="4413736" cy="1318699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утвержден приказом Минобрнауки России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376397" y="2395081"/>
            <a:ext cx="4413737" cy="11788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4257055" y="1508613"/>
            <a:ext cx="287149" cy="8928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7678376" y="1519561"/>
            <a:ext cx="246571" cy="89428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3942467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утверждена приказом Минпросвещения России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 ДО разработана на основе двух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2182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724297"/>
            <a:ext cx="10972800" cy="4110445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МДОУ  Борковский ДС работает в режиме 5-ти дневной недели с выходными днями: суббота, воскресенье и праздничные дни, с 10-ти часовым пребыванием детей: с 7.30 до 17.30.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МДОУ  Борковский ДС осуществляет обучение, воспитание в интересах личности, общества, государства, обеспечивает охрану жизни и укрепление здоровья, создает благоприятные условия для разностороннего развития личности, в том числе возможность удовлетворения потребности ребенка в самообразовании и получении дополнительного образования.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МДОУ  Борковский ДС обеспечивает обучение, воспитание и развитие детей в возрасте от 2-х лет до прекращения образовательных отношений в группах общеразвивающей и комбинированной направленности.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332655"/>
            <a:ext cx="10972800" cy="93444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Режим работы ДОУ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8085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 Программы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1593669"/>
            <a:ext cx="10058400" cy="400495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народов Российской Федерации, исторических и национально-культурных традиций»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 ДО включает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F049E5-D999-413A-AE8D-196EF42AB601}"/>
              </a:ext>
            </a:extLst>
          </p:cNvPr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Целевой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Содержательный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Организационный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раздел</a:t>
            </a:r>
          </a:p>
        </p:txBody>
      </p:sp>
    </p:spTree>
    <p:extLst>
      <p:ext uri="{BB962C8B-B14F-4D97-AF65-F5344CB8AC3E}">
        <p14:creationId xmlns:p14="http://schemas.microsoft.com/office/powerpoint/2010/main" val="190270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2011680"/>
            <a:ext cx="4348821" cy="210312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985554"/>
            <a:ext cx="4937760" cy="226502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условий </a:t>
            </a:r>
            <a:endParaRPr lang="ru-RU" sz="2400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68483" y="4493623"/>
            <a:ext cx="3815543" cy="199861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% от общего объема программы</a:t>
            </a:r>
          </a:p>
          <a:p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18960" y="4519749"/>
            <a:ext cx="3815543" cy="150579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ru-RU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Содержание 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как сквозных механизмах развития ребенка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457199"/>
            <a:ext cx="11582400" cy="1018903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деятельности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68760"/>
            <a:ext cx="10766987" cy="482724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раннем возрасте (1,5 года - 3 года)</a:t>
            </a:r>
            <a:endParaRPr lang="ru-RU" sz="3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660033"/>
              </a:buClr>
              <a:buNone/>
            </a:pP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предметная деятельность и игры с составными и динамическими игрушками; экспериментирование с материалами и веществами (песок, вода, тесто и пр.);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общение с взрослым и совместные игры со сверстниками под руководством взрослого;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самообслуживание и действия с бытовыми предметами-орудиями (ложка, совок, лопатка и пр.);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восприятие смысла музыки, сказок, стихов, рассматривание картинок;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двигательная активность.</a:t>
            </a:r>
          </a:p>
          <a:p>
            <a:pPr>
              <a:buFont typeface="Wingdings" pitchFamily="2" charset="2"/>
              <a:buChar char="q"/>
            </a:pPr>
            <a:endParaRPr lang="ru-RU" sz="31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76672"/>
            <a:ext cx="11582400" cy="57606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деятельности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371" y="979714"/>
            <a:ext cx="11425269" cy="540161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детей дошкольного возраста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ряд видов деятельности, таких как игровая, включая сюжетно-ролевую игру, игру с правилами и другие виды игры;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коммуникативная (общение и взаимодействие со взрослыми и сверстниками);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познавательно-исследовательская (исследования объектов окружающего мира и экспериментирования с ними);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восприятие художественной литературы и фольклора;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самообслуживание и элементарный бытовой труд (в помещении и на улице);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конструктивно-модельная (конструирование из разного материала, включая конструкторы, модули, бумагу, природный и иной материал);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изобразительная (рисование, лепка, аппликация);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двигательная (овладение основными движениями) формы активности ребенка.</a:t>
            </a: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332656"/>
            <a:ext cx="10972800" cy="64807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деятельности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382</TotalTime>
  <Words>868</Words>
  <Application>Microsoft Office PowerPoint</Application>
  <PresentationFormat>Произвольный</PresentationFormat>
  <Paragraphs>98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Ретро</vt:lpstr>
      <vt:lpstr>Образовательная программа  дошкольного образования  муниципального дошкольного образовательного учреждения  Борковского детского сада</vt:lpstr>
      <vt:lpstr>Презентация PowerPoint</vt:lpstr>
      <vt:lpstr>Режим работы ДОУ</vt:lpstr>
      <vt:lpstr>Цель  Программы</vt:lpstr>
      <vt:lpstr>ОП ДО включает</vt:lpstr>
      <vt:lpstr>Соотношение частей ОП ДО </vt:lpstr>
      <vt:lpstr>Виды деятельности</vt:lpstr>
      <vt:lpstr>Виды деятельности</vt:lpstr>
      <vt:lpstr>Виды деятельности</vt:lpstr>
      <vt:lpstr>Программа воспитания</vt:lpstr>
      <vt:lpstr>Направления воспитания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</dc:title>
  <dc:creator>Менькова Нина Николаевна</dc:creator>
  <cp:lastModifiedBy>Пользователь</cp:lastModifiedBy>
  <cp:revision>37</cp:revision>
  <dcterms:created xsi:type="dcterms:W3CDTF">2023-05-23T07:08:07Z</dcterms:created>
  <dcterms:modified xsi:type="dcterms:W3CDTF">2024-12-26T11:43:13Z</dcterms:modified>
</cp:coreProperties>
</file>